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  <p:sldId id="266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ОРГАНИЗАЦИЙ общественного питания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357694"/>
            <a:ext cx="1928819" cy="192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обеспечить </a:t>
            </a:r>
            <a:r>
              <a:rPr lang="ru-RU" sz="2400" b="1" dirty="0" smtClean="0">
                <a:solidFill>
                  <a:srgbClr val="FF0000"/>
                </a:solidFill>
              </a:rPr>
              <a:t>использование одноразовой столовой посуды</a:t>
            </a:r>
            <a:r>
              <a:rPr lang="ru-RU" sz="2400" dirty="0" smtClean="0"/>
              <a:t> и приборов </a:t>
            </a:r>
            <a:r>
              <a:rPr lang="ru-RU" sz="2400" b="1" dirty="0" smtClean="0">
                <a:solidFill>
                  <a:srgbClr val="FF0000"/>
                </a:solidFill>
              </a:rPr>
              <a:t>с последующим ее сбором и уничтожением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4098" name="Picture 2" descr="W:\Upr10\2_РЕКЛАМА\Социальная реклама\Наша соцреклама\Иконки\19_Посуд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3714776" cy="2146315"/>
          </a:xfrm>
          <a:prstGeom prst="rect">
            <a:avLst/>
          </a:prstGeom>
          <a:noFill/>
        </p:spPr>
      </p:pic>
      <p:pic>
        <p:nvPicPr>
          <p:cNvPr id="4099" name="Picture 3" descr="W:\Upr10\2_РЕКЛАМА\Социальная реклама\Наша соцреклама\Иконки\20_Посу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643314"/>
            <a:ext cx="3786214" cy="2187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многоразовую посуду мыть </a:t>
            </a:r>
            <a:r>
              <a:rPr lang="ru-RU" sz="2400" dirty="0" smtClean="0"/>
              <a:t>в посудомоечных машинах </a:t>
            </a:r>
            <a:r>
              <a:rPr lang="ru-RU" sz="2400" b="1" dirty="0" smtClean="0">
                <a:solidFill>
                  <a:srgbClr val="FF0000"/>
                </a:solidFill>
              </a:rPr>
              <a:t>при температуре  не ниже 65 градусов </a:t>
            </a:r>
            <a:r>
              <a:rPr lang="ru-RU" sz="2400" dirty="0" smtClean="0"/>
              <a:t>или ручным способом, используя  двух-, </a:t>
            </a:r>
            <a:r>
              <a:rPr lang="ru-RU" sz="2400" dirty="0" err="1" smtClean="0"/>
              <a:t>трехсекционные</a:t>
            </a:r>
            <a:r>
              <a:rPr lang="ru-RU" sz="2400" dirty="0" smtClean="0"/>
              <a:t>  ванны для столовой посуды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21_Посудомоечная маш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786190"/>
            <a:ext cx="59626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необходимости при посещении объектов общественного питания, мест скопления людей </a:t>
            </a:r>
            <a:r>
              <a:rPr lang="ru-RU" sz="2400" b="1" dirty="0" smtClean="0">
                <a:solidFill>
                  <a:srgbClr val="FF0000"/>
                </a:solidFill>
              </a:rPr>
              <a:t>соблюдать безопасную дистанцию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00504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000504"/>
            <a:ext cx="2071702" cy="2176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</a:t>
            </a:r>
            <a:r>
              <a:rPr lang="ru-RU" sz="2000" smtClean="0">
                <a:solidFill>
                  <a:srgbClr val="FF0000"/>
                </a:solidFill>
              </a:rPr>
              <a:t>организациям общественного </a:t>
            </a:r>
            <a:r>
              <a:rPr lang="ru-RU" sz="2000" dirty="0" smtClean="0">
                <a:solidFill>
                  <a:srgbClr val="FF0000"/>
                </a:solidFill>
              </a:rPr>
              <a:t>питания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работников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оказывать услуги </a:t>
            </a:r>
            <a:r>
              <a:rPr lang="ru-RU" dirty="0" smtClean="0"/>
              <a:t>общественного питания и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Соблюдать правила личной гигиены: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санузлах возле умывальников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обеспечить наличие мыла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дезинфицирующих средств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течение всего рабочего дня, после каждого посещения туалета и перед каждым приемом пищи регулярно </a:t>
            </a:r>
            <a:r>
              <a:rPr lang="ru-RU" sz="2400" b="1" dirty="0" smtClean="0">
                <a:solidFill>
                  <a:srgbClr val="FF0000"/>
                </a:solidFill>
              </a:rPr>
              <a:t>мыть руки с мылом </a:t>
            </a:r>
            <a:r>
              <a:rPr lang="ru-RU" sz="2400" dirty="0" smtClean="0"/>
              <a:t>или обрабатывать дезинфицирующими средствами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6434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оборудовать на входе и выходе, по ходу движения потребителей </a:t>
            </a:r>
            <a:r>
              <a:rPr lang="ru-RU" sz="2400" b="1" dirty="0" smtClean="0">
                <a:solidFill>
                  <a:srgbClr val="FF0000"/>
                </a:solidFill>
              </a:rPr>
              <a:t>места для обработки рук </a:t>
            </a:r>
            <a:r>
              <a:rPr lang="ru-RU" sz="2400" dirty="0" smtClean="0"/>
              <a:t>дезинфицирующими средствами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2861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357718"/>
          </a:xfrm>
        </p:spPr>
        <p:txBody>
          <a:bodyPr>
            <a:normAutofit/>
          </a:bodyPr>
          <a:lstStyle/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не допускать скопления людей</a:t>
            </a:r>
          </a:p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в обеденном зале по одному или по двое (при необходимости)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W:\Upr10\2_РЕКЛАМА\Социальная реклама\Наша соцреклама\Иконки\14_Челове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07194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(не реже, чем через 2 ч)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организовать проведение влажной уборки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подносов, столов, спинок стульев (подлокотников кресел), раковин для мытья рук при входе в обеденный зал, витрин самообслуживания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857760"/>
            <a:ext cx="1285884" cy="1285884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85776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организовать регулярное (каждые 2 часа)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проветривание помещений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3074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2143140" cy="2155897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499588"/>
            <a:ext cx="2143140" cy="2155896"/>
          </a:xfrm>
          <a:prstGeom prst="rect">
            <a:avLst/>
          </a:prstGeom>
          <a:noFill/>
        </p:spPr>
      </p:pic>
      <p:pic>
        <p:nvPicPr>
          <p:cNvPr id="10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499588"/>
            <a:ext cx="2143140" cy="215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369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Пользователь Windows</cp:lastModifiedBy>
  <cp:revision>41</cp:revision>
  <dcterms:created xsi:type="dcterms:W3CDTF">2020-06-11T16:34:18Z</dcterms:created>
  <dcterms:modified xsi:type="dcterms:W3CDTF">2021-09-28T09:28:50Z</dcterms:modified>
</cp:coreProperties>
</file>