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9" autoAdjust="0"/>
    <p:restoredTop sz="94660"/>
  </p:normalViewPr>
  <p:slideViewPr>
    <p:cSldViewPr>
      <p:cViewPr varScale="1">
        <p:scale>
          <a:sx n="106" d="100"/>
          <a:sy n="106" d="100"/>
        </p:scale>
        <p:origin x="17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Words>518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Tahoma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Пользователь Windows</cp:lastModifiedBy>
  <cp:revision>287</cp:revision>
  <cp:lastPrinted>1601-01-01T00:00:00Z</cp:lastPrinted>
  <dcterms:created xsi:type="dcterms:W3CDTF">1601-01-01T00:00:00Z</dcterms:created>
  <dcterms:modified xsi:type="dcterms:W3CDTF">2021-09-22T12:02:39Z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